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59" r:id="rId4"/>
    <p:sldId id="260" r:id="rId5"/>
    <p:sldId id="264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BA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5" d="100"/>
          <a:sy n="75" d="100"/>
        </p:scale>
        <p:origin x="1260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505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705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650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694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53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374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2412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562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318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515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678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D9BC0D6-D9B5-4CC2-A676-6905FB8901BD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917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620982" y="762000"/>
            <a:ext cx="2923309" cy="533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68037" y="1274617"/>
            <a:ext cx="109312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/>
              <a:t>	       </a:t>
            </a:r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</a:t>
            </a:r>
            <a:r>
              <a:rPr lang="en-US" sz="6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voit</a:t>
            </a:r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en-US" sz="6000" b="1" dirty="0" smtClean="0">
                <a:solidFill>
                  <a:srgbClr val="40BAD2"/>
                </a:solidFill>
              </a:rPr>
              <a:t>he sees</a:t>
            </a:r>
          </a:p>
          <a:p>
            <a:r>
              <a:rPr lang="en-US" sz="6000" b="1" dirty="0" smtClean="0"/>
              <a:t>	      </a:t>
            </a:r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</a:t>
            </a:r>
            <a:r>
              <a:rPr lang="en-US" sz="6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dort</a:t>
            </a:r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en-US" sz="6000" b="1" dirty="0" smtClean="0">
                <a:solidFill>
                  <a:srgbClr val="40BAD2"/>
                </a:solidFill>
              </a:rPr>
              <a:t>he sleeps</a:t>
            </a:r>
          </a:p>
          <a:p>
            <a:r>
              <a:rPr lang="en-US" sz="6000" b="1" dirty="0" smtClean="0"/>
              <a:t>	 </a:t>
            </a:r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frappe   </a:t>
            </a:r>
            <a:r>
              <a:rPr lang="en-US" sz="6000" b="1" dirty="0" smtClean="0">
                <a:solidFill>
                  <a:srgbClr val="40BAD2"/>
                </a:solidFill>
              </a:rPr>
              <a:t>he hits</a:t>
            </a:r>
          </a:p>
          <a:p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se </a:t>
            </a:r>
            <a:r>
              <a:rPr lang="en-US" sz="6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réveille</a:t>
            </a:r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en-US" sz="6000" b="1" dirty="0" smtClean="0">
                <a:solidFill>
                  <a:srgbClr val="40BAD2"/>
                </a:solidFill>
              </a:rPr>
              <a:t>he wakes up</a:t>
            </a:r>
            <a:endParaRPr lang="en-US" sz="6000" b="1" dirty="0">
              <a:solidFill>
                <a:srgbClr val="40BAD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17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936" y="833872"/>
            <a:ext cx="3820319" cy="4601183"/>
          </a:xfrm>
        </p:spPr>
        <p:txBody>
          <a:bodyPr>
            <a:normAutofit/>
          </a:bodyPr>
          <a:lstStyle/>
          <a:p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garçon dort en classe.</a:t>
            </a:r>
            <a:endParaRPr lang="fr-FR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Image result for il dort en clas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212" y="1123837"/>
            <a:ext cx="8001110" cy="4311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0035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936" y="833872"/>
            <a:ext cx="3820319" cy="4601183"/>
          </a:xfrm>
        </p:spPr>
        <p:txBody>
          <a:bodyPr>
            <a:normAutofit/>
          </a:bodyPr>
          <a:lstStyle/>
          <a:p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</a:t>
            </a:r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chien voit le petit gâteau.</a:t>
            </a:r>
            <a:endParaRPr lang="fr-FR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 descr="Image result for excited dog looking at foo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902" y="762154"/>
            <a:ext cx="7064188" cy="5298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6724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096962"/>
            <a:ext cx="3820319" cy="4601183"/>
          </a:xfrm>
        </p:spPr>
        <p:txBody>
          <a:bodyPr>
            <a:normAutofit/>
          </a:bodyPr>
          <a:lstStyle/>
          <a:p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garçon frappe à la porte.</a:t>
            </a:r>
            <a:endParaRPr lang="fr-FR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4" name="Picture 6" descr="Image result for frappe à la port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00"/>
          <a:stretch/>
        </p:blipFill>
        <p:spPr bwMode="auto">
          <a:xfrm>
            <a:off x="4468018" y="798021"/>
            <a:ext cx="6410085" cy="5199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5130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69962"/>
            <a:ext cx="3820319" cy="4601183"/>
          </a:xfrm>
        </p:spPr>
        <p:txBody>
          <a:bodyPr>
            <a:normAutofit/>
          </a:bodyPr>
          <a:lstStyle/>
          <a:p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fille se réveille en retard.</a:t>
            </a:r>
            <a:endParaRPr lang="fr-FR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2" name="Picture 4" descr="Image result for wake up l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969962"/>
            <a:ext cx="7042776" cy="4695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2842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620982" y="762000"/>
            <a:ext cx="2923309" cy="533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68037" y="1274617"/>
            <a:ext cx="109312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/>
              <a:t>	       </a:t>
            </a:r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</a:t>
            </a:r>
            <a:r>
              <a:rPr lang="en-US" sz="6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voit</a:t>
            </a:r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en-US" sz="6000" b="1" dirty="0" smtClean="0">
                <a:solidFill>
                  <a:srgbClr val="40BAD2"/>
                </a:solidFill>
              </a:rPr>
              <a:t>he sees</a:t>
            </a:r>
          </a:p>
          <a:p>
            <a:r>
              <a:rPr lang="en-US" sz="6000" b="1" dirty="0" smtClean="0"/>
              <a:t>	      </a:t>
            </a:r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</a:t>
            </a:r>
            <a:r>
              <a:rPr lang="en-US" sz="6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dort</a:t>
            </a:r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en-US" sz="6000" b="1" dirty="0" smtClean="0">
                <a:solidFill>
                  <a:srgbClr val="40BAD2"/>
                </a:solidFill>
              </a:rPr>
              <a:t>he sleeps</a:t>
            </a:r>
          </a:p>
          <a:p>
            <a:r>
              <a:rPr lang="en-US" sz="6000" b="1" dirty="0" smtClean="0"/>
              <a:t>	 </a:t>
            </a:r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frappe   </a:t>
            </a:r>
            <a:r>
              <a:rPr lang="en-US" sz="6000" b="1" dirty="0" smtClean="0">
                <a:solidFill>
                  <a:srgbClr val="40BAD2"/>
                </a:solidFill>
              </a:rPr>
              <a:t>he hits</a:t>
            </a:r>
          </a:p>
          <a:p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se </a:t>
            </a:r>
            <a:r>
              <a:rPr lang="en-US" sz="6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réveille</a:t>
            </a:r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en-US" sz="6000" b="1" dirty="0" smtClean="0">
                <a:solidFill>
                  <a:srgbClr val="40BAD2"/>
                </a:solidFill>
              </a:rPr>
              <a:t>he wakes up</a:t>
            </a:r>
            <a:endParaRPr lang="en-US" sz="6000" b="1" dirty="0">
              <a:solidFill>
                <a:srgbClr val="40BAD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0926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17800" y="868217"/>
            <a:ext cx="9702799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lphaUcPeriod"/>
            </a:pPr>
            <a:r>
              <a:rPr lang="fr-FR" sz="4000" b="1" dirty="0" smtClean="0"/>
              <a:t>Le </a:t>
            </a:r>
            <a:r>
              <a:rPr lang="fr-FR" sz="4000" b="1" dirty="0"/>
              <a:t>garçon arrive en classe.</a:t>
            </a:r>
          </a:p>
          <a:p>
            <a:pPr marL="742950" indent="-742950">
              <a:buFont typeface="+mj-lt"/>
              <a:buAutoNum type="alphaUcPeriod"/>
            </a:pPr>
            <a:r>
              <a:rPr lang="fr-FR" sz="4000" b="1" dirty="0"/>
              <a:t>Le garçon se réveille en retard.</a:t>
            </a:r>
          </a:p>
          <a:p>
            <a:pPr marL="742950" indent="-742950">
              <a:buFont typeface="+mj-lt"/>
              <a:buAutoNum type="alphaUcPeriod"/>
            </a:pPr>
            <a:r>
              <a:rPr lang="fr-FR" sz="4000" b="1" dirty="0" smtClean="0"/>
              <a:t>Il </a:t>
            </a:r>
            <a:r>
              <a:rPr lang="fr-FR" sz="4000" b="1" dirty="0"/>
              <a:t>court à l’école.</a:t>
            </a:r>
          </a:p>
          <a:p>
            <a:pPr marL="742950" indent="-742950">
              <a:buFont typeface="+mj-lt"/>
              <a:buAutoNum type="alphaUcPeriod"/>
            </a:pPr>
            <a:r>
              <a:rPr lang="fr-FR" sz="4000" b="1" dirty="0" smtClean="0"/>
              <a:t>Il </a:t>
            </a:r>
            <a:r>
              <a:rPr lang="fr-FR" sz="4000" b="1" dirty="0"/>
              <a:t>voit son professeur.</a:t>
            </a:r>
          </a:p>
          <a:p>
            <a:pPr marL="742950" indent="-742950">
              <a:buFont typeface="+mj-lt"/>
              <a:buAutoNum type="alphaUcPeriod"/>
            </a:pPr>
            <a:r>
              <a:rPr lang="fr-FR" sz="4000" b="1" dirty="0" smtClean="0"/>
              <a:t>Le </a:t>
            </a:r>
            <a:r>
              <a:rPr lang="fr-FR" sz="4000" b="1" dirty="0"/>
              <a:t>professeur jette un marquer vers la garçon.</a:t>
            </a:r>
          </a:p>
          <a:p>
            <a:pPr marL="742950" indent="-742950">
              <a:buFont typeface="+mj-lt"/>
              <a:buAutoNum type="alphaUcPeriod"/>
            </a:pPr>
            <a:r>
              <a:rPr lang="fr-FR" sz="4000" b="1" dirty="0"/>
              <a:t>Le marquer frappe sa tête</a:t>
            </a:r>
            <a:r>
              <a:rPr lang="fr-FR" sz="4000" b="1" dirty="0" smtClean="0"/>
              <a:t>.</a:t>
            </a:r>
          </a:p>
          <a:p>
            <a:pPr marL="742950" indent="-742950">
              <a:buFont typeface="+mj-lt"/>
              <a:buAutoNum type="alphaUcPeriod"/>
            </a:pPr>
            <a:r>
              <a:rPr lang="fr-FR" sz="4000" b="1" dirty="0" smtClean="0"/>
              <a:t>Il dit « Désolé! » au professeur.</a:t>
            </a:r>
          </a:p>
        </p:txBody>
      </p:sp>
      <p:sp>
        <p:nvSpPr>
          <p:cNvPr id="6" name="TextBox 5"/>
          <p:cNvSpPr txBox="1"/>
          <p:nvPr/>
        </p:nvSpPr>
        <p:spPr>
          <a:xfrm rot="16200000">
            <a:off x="-1824024" y="2499433"/>
            <a:ext cx="54023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Décidez un ordre logique:</a:t>
            </a:r>
            <a:endParaRPr lang="fr-FR" sz="5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38826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41701" y="6442"/>
            <a:ext cx="8534400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u="sng" dirty="0" err="1" smtClean="0"/>
              <a:t>Required</a:t>
            </a:r>
            <a:r>
              <a:rPr lang="fr-FR" sz="3200" b="1" u="sng" dirty="0" smtClean="0"/>
              <a:t> </a:t>
            </a:r>
            <a:r>
              <a:rPr lang="fr-FR" sz="3200" b="1" u="sng" dirty="0" err="1" smtClean="0"/>
              <a:t>words</a:t>
            </a:r>
            <a:r>
              <a:rPr lang="fr-FR" sz="3200" b="1" u="sng" dirty="0" smtClean="0"/>
              <a:t>:</a:t>
            </a:r>
          </a:p>
          <a:p>
            <a:r>
              <a:rPr lang="fr-FR" sz="4000" b="1" dirty="0" smtClean="0"/>
              <a:t>1. </a:t>
            </a:r>
            <a:r>
              <a:rPr lang="fr-FR" sz="4000" b="1" dirty="0"/>
              <a:t>Aime </a:t>
            </a:r>
            <a:r>
              <a:rPr lang="fr-FR" sz="4000" b="1" dirty="0" smtClean="0"/>
              <a:t>			8.  Regarde</a:t>
            </a:r>
          </a:p>
          <a:p>
            <a:r>
              <a:rPr lang="fr-FR" sz="4000" b="1" dirty="0" smtClean="0"/>
              <a:t>2. Court			9.  Mange</a:t>
            </a:r>
          </a:p>
          <a:p>
            <a:r>
              <a:rPr lang="fr-FR" sz="4000" b="1" dirty="0" smtClean="0"/>
              <a:t>3. </a:t>
            </a:r>
            <a:r>
              <a:rPr lang="fr-FR" sz="4000" b="1" dirty="0"/>
              <a:t>Dort </a:t>
            </a:r>
            <a:r>
              <a:rPr lang="fr-FR" sz="4000" b="1" dirty="0" smtClean="0"/>
              <a:t>			10. </a:t>
            </a:r>
            <a:r>
              <a:rPr lang="fr-FR" sz="4000" b="1" dirty="0"/>
              <a:t>Marche</a:t>
            </a:r>
            <a:endParaRPr lang="fr-FR" sz="4000" b="1" dirty="0" smtClean="0"/>
          </a:p>
          <a:p>
            <a:r>
              <a:rPr lang="fr-FR" sz="4000" b="1" dirty="0" smtClean="0"/>
              <a:t>4. </a:t>
            </a:r>
            <a:r>
              <a:rPr lang="fr-FR" sz="4000" b="1" dirty="0"/>
              <a:t>Jette </a:t>
            </a:r>
            <a:r>
              <a:rPr lang="fr-FR" sz="4000" b="1" dirty="0" smtClean="0"/>
              <a:t>			11. </a:t>
            </a:r>
            <a:r>
              <a:rPr lang="fr-FR" sz="4000" b="1" dirty="0"/>
              <a:t>Prend</a:t>
            </a:r>
            <a:endParaRPr lang="fr-FR" sz="4000" b="1" dirty="0" smtClean="0"/>
          </a:p>
          <a:p>
            <a:r>
              <a:rPr lang="fr-FR" sz="4000" b="1" dirty="0" smtClean="0"/>
              <a:t>5. Il </a:t>
            </a:r>
            <a:r>
              <a:rPr lang="fr-FR" sz="4000" b="1" dirty="0"/>
              <a:t>y a	</a:t>
            </a:r>
            <a:r>
              <a:rPr lang="fr-FR" sz="4000" b="1" dirty="0" smtClean="0"/>
              <a:t>		12.</a:t>
            </a:r>
            <a:r>
              <a:rPr lang="fr-FR" sz="4000" b="1" dirty="0"/>
              <a:t> S’appelle</a:t>
            </a:r>
            <a:r>
              <a:rPr lang="fr-FR" sz="4000" b="1" dirty="0" smtClean="0"/>
              <a:t> </a:t>
            </a:r>
          </a:p>
          <a:p>
            <a:r>
              <a:rPr lang="fr-FR" sz="4000" b="1" dirty="0" smtClean="0"/>
              <a:t>6. Lui </a:t>
            </a:r>
            <a:r>
              <a:rPr lang="fr-FR" sz="4000" b="1" dirty="0"/>
              <a:t>dit </a:t>
            </a:r>
            <a:r>
              <a:rPr lang="fr-FR" sz="4000" b="1" dirty="0" smtClean="0"/>
              <a:t>		13. </a:t>
            </a:r>
            <a:r>
              <a:rPr lang="fr-FR" sz="4000" b="1" dirty="0"/>
              <a:t>Se </a:t>
            </a:r>
            <a:r>
              <a:rPr lang="fr-FR" sz="4000" b="1" dirty="0" smtClean="0"/>
              <a:t>réveille</a:t>
            </a:r>
          </a:p>
          <a:p>
            <a:r>
              <a:rPr lang="fr-FR" sz="4000" b="1" dirty="0" smtClean="0"/>
              <a:t>7. Lui donne		14. </a:t>
            </a:r>
            <a:r>
              <a:rPr lang="fr-FR" sz="4000" b="1" dirty="0"/>
              <a:t>Voit</a:t>
            </a:r>
            <a:endParaRPr lang="fr-FR" sz="4000" b="1" dirty="0" smtClean="0"/>
          </a:p>
          <a:p>
            <a:endParaRPr lang="fr-FR" sz="800" b="1" dirty="0"/>
          </a:p>
          <a:p>
            <a:r>
              <a:rPr lang="fr-FR" sz="3200" b="1" i="1" u="sng" dirty="0" err="1" smtClean="0"/>
              <a:t>Helpful</a:t>
            </a:r>
            <a:r>
              <a:rPr lang="fr-FR" sz="3200" b="1" i="1" u="sng" dirty="0" smtClean="0"/>
              <a:t> (but not </a:t>
            </a:r>
            <a:r>
              <a:rPr lang="fr-FR" sz="3200" b="1" i="1" u="sng" dirty="0" err="1" smtClean="0"/>
              <a:t>required</a:t>
            </a:r>
            <a:r>
              <a:rPr lang="fr-FR" sz="3200" b="1" i="1" u="sng" dirty="0" smtClean="0"/>
              <a:t>) </a:t>
            </a:r>
            <a:r>
              <a:rPr lang="fr-FR" sz="3200" b="1" i="1" u="sng" dirty="0" err="1" smtClean="0"/>
              <a:t>words</a:t>
            </a:r>
            <a:r>
              <a:rPr lang="fr-FR" sz="3200" b="1" i="1" u="sng" dirty="0" smtClean="0"/>
              <a:t>:</a:t>
            </a:r>
            <a:br>
              <a:rPr lang="fr-FR" sz="3200" b="1" i="1" u="sng" dirty="0" smtClean="0"/>
            </a:br>
            <a:r>
              <a:rPr lang="fr-FR" sz="3200" b="1" i="1" dirty="0" smtClean="0"/>
              <a:t>vers			dans </a:t>
            </a:r>
            <a:r>
              <a:rPr lang="fr-FR" sz="3200" b="1" i="1" dirty="0"/>
              <a:t>l’autre </a:t>
            </a:r>
            <a:r>
              <a:rPr lang="fr-FR" sz="3200" b="1" i="1" dirty="0" smtClean="0"/>
              <a:t>direction		vite</a:t>
            </a:r>
          </a:p>
          <a:p>
            <a:r>
              <a:rPr lang="fr-FR" sz="3200" b="1" i="1" dirty="0"/>
              <a:t>l</a:t>
            </a:r>
            <a:r>
              <a:rPr lang="fr-FR" sz="3200" b="1" i="1" smtClean="0"/>
              <a:t>e </a:t>
            </a:r>
            <a:r>
              <a:rPr lang="fr-FR" sz="3200" b="1" i="1" dirty="0" smtClean="0"/>
              <a:t>garçon		la fille		 en classe</a:t>
            </a:r>
          </a:p>
          <a:p>
            <a:r>
              <a:rPr lang="fr-FR" sz="3200" b="1" i="1" dirty="0" smtClean="0"/>
              <a:t>en retard		professeur	 	étudiant</a:t>
            </a:r>
            <a:endParaRPr lang="fr-FR" sz="32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14300" y="868217"/>
            <a:ext cx="37338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Begin </a:t>
            </a:r>
            <a:r>
              <a:rPr lang="fr-FR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making</a:t>
            </a:r>
            <a:r>
              <a:rPr lang="fr-FR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</a:t>
            </a:r>
            <a:r>
              <a:rPr lang="fr-FR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picture</a:t>
            </a:r>
            <a:r>
              <a:rPr lang="fr-FR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dictionary</a:t>
            </a:r>
            <a:r>
              <a:rPr lang="fr-FR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endParaRPr lang="fr-FR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92100" indent="-292100">
              <a:buFont typeface="Arial" panose="020B0604020202020204" pitchFamily="34" charset="0"/>
              <a:buChar char="•"/>
            </a:pPr>
            <a:r>
              <a:rPr lang="fr-FR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French </a:t>
            </a:r>
            <a:r>
              <a:rPr lang="fr-FR" sz="32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</a:t>
            </a:r>
            <a:endParaRPr lang="fr-FR" sz="3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92100" indent="-292100">
              <a:buFont typeface="Arial" panose="020B0604020202020204" pitchFamily="34" charset="0"/>
              <a:buChar char="•"/>
            </a:pPr>
            <a:r>
              <a:rPr lang="fr-FR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English </a:t>
            </a:r>
            <a:r>
              <a:rPr lang="fr-FR" sz="32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meaning</a:t>
            </a:r>
            <a:endParaRPr lang="fr-FR" sz="3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92100" indent="-292100">
              <a:buFont typeface="Arial" panose="020B0604020202020204" pitchFamily="34" charset="0"/>
              <a:buChar char="•"/>
            </a:pPr>
            <a:r>
              <a:rPr lang="fr-FR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Sentence in </a:t>
            </a:r>
            <a:br>
              <a:rPr lang="fr-FR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French</a:t>
            </a:r>
          </a:p>
          <a:p>
            <a:pPr marL="292100" indent="-292100">
              <a:buFont typeface="Arial" panose="020B0604020202020204" pitchFamily="34" charset="0"/>
              <a:buChar char="•"/>
            </a:pPr>
            <a:r>
              <a:rPr lang="fr-FR" sz="32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Drawing</a:t>
            </a:r>
            <a:r>
              <a:rPr lang="fr-FR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32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that</a:t>
            </a:r>
            <a:r>
              <a:rPr lang="fr-FR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matches </a:t>
            </a:r>
            <a:r>
              <a:rPr lang="fr-FR" sz="32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endParaRPr lang="fr-FR" sz="3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fr-FR" sz="4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05781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TM03457475[[fn=Frame]]</Template>
  <TotalTime>78</TotalTime>
  <Words>91</Words>
  <Application>Microsoft Office PowerPoint</Application>
  <PresentationFormat>Widescreen</PresentationFormat>
  <Paragraphs>38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Corbel</vt:lpstr>
      <vt:lpstr>Wingdings 2</vt:lpstr>
      <vt:lpstr>Frame</vt:lpstr>
      <vt:lpstr>PowerPoint Presentation</vt:lpstr>
      <vt:lpstr>Le garçon dort en classe.</vt:lpstr>
      <vt:lpstr>Le chien voit le petit gâteau.</vt:lpstr>
      <vt:lpstr>Le garçon frappe à la porte.</vt:lpstr>
      <vt:lpstr>La fille se réveille en retard.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9</cp:revision>
  <dcterms:created xsi:type="dcterms:W3CDTF">2016-09-29T12:30:23Z</dcterms:created>
  <dcterms:modified xsi:type="dcterms:W3CDTF">2016-09-29T13:50:43Z</dcterms:modified>
</cp:coreProperties>
</file>